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8" r:id="rId2"/>
    <p:sldId id="262" r:id="rId3"/>
    <p:sldId id="260" r:id="rId4"/>
    <p:sldId id="263" r:id="rId5"/>
    <p:sldId id="261" r:id="rId6"/>
    <p:sldId id="259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31BF1"/>
    <a:srgbClr val="F3C4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16" y="-1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99134-F441-4019-8CEC-168D80F2CAEB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E408A-310A-4688-8F20-3B29246BC4B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3007DC-9E36-4222-8DB1-2DD68B448E00}" type="datetimeFigureOut">
              <a:rPr lang="en-US" smtClean="0"/>
              <a:pPr/>
              <a:t>7/23/2017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5EC22A-F572-4B1C-AD2A-EB7982DAC29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0" descr="White kitc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70" y="1357298"/>
            <a:ext cx="4500562" cy="2663123"/>
          </a:xfrm>
          <a:prstGeom prst="rect">
            <a:avLst/>
          </a:prstGeom>
          <a:noFill/>
        </p:spPr>
      </p:pic>
      <p:pic>
        <p:nvPicPr>
          <p:cNvPr id="1034" name="Picture 10" descr="White kitc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357298"/>
            <a:ext cx="4500562" cy="266312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-32" y="6143668"/>
            <a:ext cx="9144000" cy="6429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143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43165" y="3786190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bg1"/>
                </a:solidFill>
              </a:rPr>
              <a:t>*Conditions Apply</a:t>
            </a:r>
            <a:endParaRPr lang="en-A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9084" y="1619896"/>
            <a:ext cx="3453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  <a:latin typeface="Franklin Gothic Demi" pitchFamily="34" charset="0"/>
              </a:rPr>
              <a:t>FREE INSTALLATION</a:t>
            </a:r>
            <a:endParaRPr lang="en-AU" sz="28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86635" y="3786190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bg1"/>
                </a:solidFill>
              </a:rPr>
              <a:t>*Conditions Apply</a:t>
            </a:r>
            <a:endParaRPr lang="en-AU" sz="1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80" y="2714620"/>
            <a:ext cx="4500562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rgbClr val="002060"/>
                </a:solidFill>
                <a:latin typeface="Franklin Gothic Demi" pitchFamily="34" charset="0"/>
              </a:rPr>
              <a:t>Our Price </a:t>
            </a:r>
            <a:r>
              <a:rPr lang="en-AU" sz="2000" dirty="0" smtClean="0">
                <a:solidFill>
                  <a:srgbClr val="002060"/>
                </a:solidFill>
                <a:latin typeface="Franklin Gothic Demi" pitchFamily="34" charset="0"/>
              </a:rPr>
              <a:t>$</a:t>
            </a:r>
            <a:r>
              <a:rPr lang="en-AU" sz="2000" b="1" dirty="0" smtClean="0">
                <a:solidFill>
                  <a:srgbClr val="002060"/>
                </a:solidFill>
                <a:latin typeface="Franklin Gothic Demi" pitchFamily="34" charset="0"/>
              </a:rPr>
              <a:t>5990</a:t>
            </a:r>
            <a:endParaRPr lang="en-AU" sz="2000" b="1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44" y="4143380"/>
            <a:ext cx="198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Franklin Gothic Demi" pitchFamily="34" charset="0"/>
              </a:rPr>
              <a:t>Package Includes</a:t>
            </a:r>
            <a:endParaRPr lang="en-AU" dirty="0">
              <a:latin typeface="Franklin Gothic Dem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44" y="4478545"/>
            <a:ext cx="22127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PANTRY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Above Fridge CABINET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fridge PANEL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FILLER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</a:t>
            </a:r>
            <a:r>
              <a:rPr lang="en-AU" sz="1400" b="1" dirty="0" smtClean="0"/>
              <a:t>20mm Granite BENCHTOP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Base CABINETS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Wall CABINETS</a:t>
            </a:r>
          </a:p>
          <a:p>
            <a:pPr>
              <a:buFont typeface="Arial" pitchFamily="34" charset="0"/>
              <a:buChar char="•"/>
            </a:pPr>
            <a:endParaRPr lang="en-A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9754" y="6274378"/>
            <a:ext cx="3699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n>
                  <a:solidFill>
                    <a:schemeClr val="tx1">
                      <a:alpha val="26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itchFamily="34" charset="0"/>
              </a:rPr>
              <a:t>CALL US TODAY! </a:t>
            </a:r>
            <a:r>
              <a:rPr lang="en-AU" sz="2000" dirty="0" smtClean="0">
                <a:ln>
                  <a:solidFill>
                    <a:schemeClr val="bg1">
                      <a:alpha val="26000"/>
                    </a:schemeClr>
                  </a:solidFill>
                </a:ln>
                <a:latin typeface="Franklin Gothic Demi" pitchFamily="34" charset="0"/>
              </a:rPr>
              <a:t>0412 572 542</a:t>
            </a:r>
            <a:endParaRPr lang="en-AU" sz="2000" dirty="0">
              <a:ln>
                <a:solidFill>
                  <a:schemeClr val="bg1">
                    <a:alpha val="26000"/>
                  </a:schemeClr>
                </a:solidFill>
              </a:ln>
              <a:latin typeface="Franklin Gothic Demi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571736" y="4286256"/>
            <a:ext cx="1857388" cy="1714512"/>
          </a:xfrm>
          <a:prstGeom prst="ellipse">
            <a:avLst/>
          </a:prstGeom>
          <a:solidFill>
            <a:srgbClr val="C00000"/>
          </a:solidFill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All Kitchen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Installations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fully project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managed from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start to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finish  </a:t>
            </a:r>
            <a:endParaRPr lang="en-A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13190" y="2731056"/>
            <a:ext cx="4500562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rgbClr val="002060"/>
                </a:solidFill>
                <a:latin typeface="Franklin Gothic Demi" pitchFamily="34" charset="0"/>
              </a:rPr>
              <a:t>Our Price </a:t>
            </a:r>
            <a:r>
              <a:rPr lang="en-AU" sz="2000" b="1" dirty="0" smtClean="0">
                <a:solidFill>
                  <a:srgbClr val="002060"/>
                </a:solidFill>
                <a:latin typeface="Franklin Gothic Demi" pitchFamily="34" charset="0"/>
              </a:rPr>
              <a:t>$5990</a:t>
            </a:r>
            <a:endParaRPr lang="en-AU" sz="2000" b="1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5754" y="4159816"/>
            <a:ext cx="198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Franklin Gothic Demi" pitchFamily="34" charset="0"/>
              </a:rPr>
              <a:t>Package Includes</a:t>
            </a:r>
            <a:endParaRPr lang="en-AU" dirty="0">
              <a:latin typeface="Franklin Gothic Dem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5754" y="4494981"/>
            <a:ext cx="22127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PANTRY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Above Fridge CABINET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fridge PANEL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FILLER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</a:t>
            </a:r>
            <a:r>
              <a:rPr lang="en-AU" sz="1400" b="1" dirty="0" smtClean="0"/>
              <a:t>20mm Granite BENCHTOP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Base CABINETS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Wall CABINETS</a:t>
            </a:r>
          </a:p>
          <a:p>
            <a:pPr>
              <a:buFont typeface="Arial" pitchFamily="34" charset="0"/>
              <a:buChar char="•"/>
            </a:pPr>
            <a:endParaRPr lang="en-A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52664" y="6290814"/>
            <a:ext cx="3699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n>
                  <a:solidFill>
                    <a:schemeClr val="tx1">
                      <a:alpha val="26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itchFamily="34" charset="0"/>
              </a:rPr>
              <a:t>CALL US TODAY! </a:t>
            </a:r>
            <a:r>
              <a:rPr lang="en-AU" sz="2000" dirty="0" smtClean="0">
                <a:ln>
                  <a:solidFill>
                    <a:schemeClr val="bg1">
                      <a:alpha val="26000"/>
                    </a:schemeClr>
                  </a:solidFill>
                </a:ln>
                <a:latin typeface="Franklin Gothic Demi" pitchFamily="34" charset="0"/>
              </a:rPr>
              <a:t>0412 572 542</a:t>
            </a:r>
            <a:endParaRPr lang="en-AU" sz="2000" dirty="0">
              <a:ln>
                <a:solidFill>
                  <a:schemeClr val="tx1">
                    <a:alpha val="26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Franklin Gothic Demi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154646" y="4302692"/>
            <a:ext cx="1857388" cy="1714512"/>
          </a:xfrm>
          <a:prstGeom prst="ellipse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All Kitchen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Installations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fully project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managed from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start to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finish  </a:t>
            </a:r>
            <a:endParaRPr lang="en-A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21046238">
            <a:off x="363065" y="3411237"/>
            <a:ext cx="366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ln>
                  <a:solidFill>
                    <a:schemeClr val="tx1">
                      <a:alpha val="49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</a:rPr>
              <a:t>Free in home check measure</a:t>
            </a:r>
            <a:endParaRPr lang="en-AU" b="1" dirty="0">
              <a:ln>
                <a:solidFill>
                  <a:schemeClr val="tx1">
                    <a:alpha val="49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1046238">
            <a:off x="4825685" y="3417407"/>
            <a:ext cx="366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smtClean="0">
                <a:ln>
                  <a:solidFill>
                    <a:schemeClr val="tx1">
                      <a:alpha val="49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</a:rPr>
              <a:t>Free in home </a:t>
            </a:r>
            <a:r>
              <a:rPr lang="en-AU" b="1" dirty="0" smtClean="0">
                <a:ln>
                  <a:solidFill>
                    <a:schemeClr val="tx1">
                      <a:alpha val="49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Calligraphy" pitchFamily="66" charset="0"/>
              </a:rPr>
              <a:t>check measure</a:t>
            </a:r>
            <a:endParaRPr lang="en-AU" b="1" dirty="0">
              <a:ln>
                <a:solidFill>
                  <a:schemeClr val="tx1">
                    <a:alpha val="49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3218" y="71414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 smtClean="0">
                <a:latin typeface="Edwardian Script ITC" pitchFamily="66" charset="0"/>
              </a:rPr>
              <a:t>Sydney</a:t>
            </a:r>
            <a:endParaRPr lang="en-AU" sz="2400" b="1" dirty="0">
              <a:latin typeface="Edwardian Script ITC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472" y="376932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Discount</a:t>
            </a:r>
            <a:endParaRPr lang="en-AU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23667" y="390203"/>
            <a:ext cx="1888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Kitchens</a:t>
            </a:r>
            <a:endParaRPr lang="en-AU" sz="32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6105" y="-24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 smtClean="0">
                <a:latin typeface="Edwardian Script ITC" pitchFamily="66" charset="0"/>
              </a:rPr>
              <a:t>Sydney</a:t>
            </a:r>
            <a:endParaRPr lang="en-AU" sz="2400" b="1" dirty="0">
              <a:latin typeface="Edwardian Script ITC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4359" y="305494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Discount</a:t>
            </a:r>
            <a:endParaRPr lang="en-AU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26554" y="318765"/>
            <a:ext cx="1888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Kitchens</a:t>
            </a:r>
            <a:endParaRPr lang="en-AU" sz="32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940" y="857232"/>
            <a:ext cx="13821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50" dirty="0" smtClean="0">
                <a:latin typeface="Times New Roman" pitchFamily="18" charset="0"/>
                <a:cs typeface="Times New Roman" pitchFamily="18" charset="0"/>
              </a:rPr>
              <a:t>ABN: 43 487 583 720</a:t>
            </a:r>
            <a:endParaRPr lang="en-A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18716" y="857232"/>
            <a:ext cx="13821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50" dirty="0" smtClean="0">
                <a:latin typeface="Times New Roman" pitchFamily="18" charset="0"/>
                <a:cs typeface="Times New Roman" pitchFamily="18" charset="0"/>
              </a:rPr>
              <a:t>ABN: 43 487 583 720</a:t>
            </a:r>
            <a:endParaRPr lang="en-A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02251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>
                <a:latin typeface="Edwardian Script ITC" pitchFamily="66" charset="0"/>
              </a:rPr>
              <a:t>Sydney</a:t>
            </a:r>
            <a:endParaRPr lang="en-AU" sz="1400" b="1" dirty="0">
              <a:latin typeface="Edwardian Script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500042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Discount</a:t>
            </a:r>
            <a:endParaRPr lang="en-AU" sz="1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00042"/>
            <a:ext cx="930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Kitchens</a:t>
            </a:r>
            <a:endParaRPr lang="en-AU" sz="1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57232"/>
            <a:ext cx="9144000" cy="2143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883536" y="856102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Home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6949" y="856102"/>
            <a:ext cx="8963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Kitchen Cabinets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3353" y="857232"/>
            <a:ext cx="631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err="1" smtClean="0">
                <a:solidFill>
                  <a:schemeClr val="bg1"/>
                </a:solidFill>
              </a:rPr>
              <a:t>Benchtops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7333" y="857232"/>
            <a:ext cx="6591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Splashback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3024" y="857232"/>
            <a:ext cx="4892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Gallery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3090" y="857232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Bathroom Vanities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3222" y="857232"/>
            <a:ext cx="6447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Contact Us</a:t>
            </a:r>
            <a:endParaRPr lang="en-AU" sz="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S.Wasi\Desktop\Sydney Discount Kitchens\Pictures &amp; Logo\kitchen-surface-white-marble-benchtop-20150415171344-q75dx800y-u1r1g0c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191" y="1141144"/>
            <a:ext cx="5008569" cy="2817320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2755000" y="595742"/>
            <a:ext cx="2714644" cy="1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2702376" y="557194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 smtClean="0"/>
              <a:t>Search</a:t>
            </a:r>
            <a:endParaRPr lang="en-AU" sz="800" dirty="0"/>
          </a:p>
        </p:txBody>
      </p:sp>
      <p:sp>
        <p:nvSpPr>
          <p:cNvPr id="19" name="Oval 18"/>
          <p:cNvSpPr/>
          <p:nvPr/>
        </p:nvSpPr>
        <p:spPr>
          <a:xfrm>
            <a:off x="1142976" y="2500306"/>
            <a:ext cx="214314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5683038" y="2500306"/>
            <a:ext cx="214314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5654888" y="244860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</a:rPr>
              <a:t>&gt;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3508" y="24453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</a:rPr>
              <a:t>&lt;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57290" y="2428868"/>
            <a:ext cx="1214446" cy="1214446"/>
          </a:xfrm>
          <a:prstGeom prst="ellipse">
            <a:avLst/>
          </a:prstGeom>
          <a:solidFill>
            <a:srgbClr val="C00000"/>
          </a:solidFill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 smtClean="0">
                <a:latin typeface="Times New Roman" pitchFamily="18" charset="0"/>
                <a:cs typeface="Times New Roman" pitchFamily="18" charset="0"/>
              </a:rPr>
              <a:t>All Kitchen</a:t>
            </a:r>
          </a:p>
          <a:p>
            <a:pPr algn="ctr"/>
            <a:r>
              <a:rPr lang="en-AU" sz="900" b="1" dirty="0" smtClean="0">
                <a:latin typeface="Times New Roman" pitchFamily="18" charset="0"/>
                <a:cs typeface="Times New Roman" pitchFamily="18" charset="0"/>
              </a:rPr>
              <a:t>Installations</a:t>
            </a:r>
          </a:p>
          <a:p>
            <a:pPr algn="ctr"/>
            <a:r>
              <a:rPr lang="en-AU" sz="900" b="1" dirty="0" smtClean="0">
                <a:latin typeface="Times New Roman" pitchFamily="18" charset="0"/>
                <a:cs typeface="Times New Roman" pitchFamily="18" charset="0"/>
              </a:rPr>
              <a:t>fully project</a:t>
            </a:r>
          </a:p>
          <a:p>
            <a:pPr algn="ctr"/>
            <a:r>
              <a:rPr lang="en-AU" sz="900" b="1" dirty="0" smtClean="0">
                <a:latin typeface="Times New Roman" pitchFamily="18" charset="0"/>
                <a:cs typeface="Times New Roman" pitchFamily="18" charset="0"/>
              </a:rPr>
              <a:t>managed from</a:t>
            </a:r>
          </a:p>
          <a:p>
            <a:pPr algn="ctr"/>
            <a:r>
              <a:rPr lang="en-AU" sz="900" b="1" dirty="0" smtClean="0">
                <a:latin typeface="Times New Roman" pitchFamily="18" charset="0"/>
                <a:cs typeface="Times New Roman" pitchFamily="18" charset="0"/>
              </a:rPr>
              <a:t>start to</a:t>
            </a:r>
          </a:p>
          <a:p>
            <a:pPr algn="ctr"/>
            <a:r>
              <a:rPr lang="en-AU" sz="900" b="1" dirty="0" smtClean="0">
                <a:latin typeface="Times New Roman" pitchFamily="18" charset="0"/>
                <a:cs typeface="Times New Roman" pitchFamily="18" charset="0"/>
              </a:rPr>
              <a:t>finish  </a:t>
            </a:r>
            <a:endParaRPr lang="en-AU" sz="9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Image result for splash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1544" y="1122330"/>
            <a:ext cx="1905013" cy="142876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162547" y="109795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64000"/>
                    </a:srgbClr>
                  </a:outerShdw>
                </a:effectLst>
              </a:rPr>
              <a:t>Glass Splashback</a:t>
            </a:r>
            <a:endParaRPr lang="en-AU" sz="1600" b="1" dirty="0">
              <a:ln>
                <a:solidFill>
                  <a:schemeClr val="tx1">
                    <a:alpha val="61000"/>
                  </a:schemeClr>
                </a:solidFill>
              </a:ln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64000"/>
                  </a:srgbClr>
                </a:outerShdw>
              </a:effectLst>
            </a:endParaRPr>
          </a:p>
        </p:txBody>
      </p:sp>
      <p:pic>
        <p:nvPicPr>
          <p:cNvPr id="1030" name="Picture 6" descr="Image resul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2464" y="2526618"/>
            <a:ext cx="1896856" cy="1428760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6065620" y="2428868"/>
            <a:ext cx="1863966" cy="2143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b="1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64000"/>
                    </a:srgbClr>
                  </a:outerShdw>
                </a:effectLst>
              </a:rPr>
              <a:t>Bathroom Vanities</a:t>
            </a:r>
            <a:endParaRPr lang="en-AU" sz="1600" b="1" dirty="0">
              <a:ln>
                <a:solidFill>
                  <a:schemeClr val="tx1">
                    <a:alpha val="61000"/>
                  </a:schemeClr>
                </a:solidFill>
              </a:ln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64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98444" y="500042"/>
            <a:ext cx="1049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>
                <a:solidFill>
                  <a:srgbClr val="C00000"/>
                </a:solidFill>
              </a:rPr>
              <a:t>FREE </a:t>
            </a:r>
            <a:r>
              <a:rPr lang="en-AU" sz="1400" b="1" dirty="0" smtClean="0"/>
              <a:t>Quote</a:t>
            </a:r>
            <a:endParaRPr lang="en-A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546780" y="46807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0412 572 524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4000504"/>
            <a:ext cx="9144000" cy="7143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3494772" y="4760010"/>
            <a:ext cx="2071702" cy="21431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 details for Free </a:t>
            </a:r>
            <a:r>
              <a:rPr lang="en-A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inhome</a:t>
            </a:r>
            <a:r>
              <a:rPr lang="en-A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quote</a:t>
            </a:r>
            <a:endParaRPr lang="en-A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86422" y="4998586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 smtClean="0">
                <a:latin typeface="Times New Roman" pitchFamily="18" charset="0"/>
                <a:cs typeface="Times New Roman" pitchFamily="18" charset="0"/>
              </a:rPr>
              <a:t>Name</a:t>
            </a:r>
            <a:endParaRPr lang="en-A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86182" y="5040104"/>
            <a:ext cx="1500198" cy="1428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TextBox 34"/>
          <p:cNvSpPr txBox="1"/>
          <p:nvPr/>
        </p:nvSpPr>
        <p:spPr>
          <a:xfrm>
            <a:off x="3299272" y="5285258"/>
            <a:ext cx="441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 smtClean="0">
                <a:latin typeface="Times New Roman" pitchFamily="18" charset="0"/>
                <a:cs typeface="Times New Roman" pitchFamily="18" charset="0"/>
              </a:rPr>
              <a:t>Phone</a:t>
            </a:r>
            <a:endParaRPr lang="en-A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86182" y="5325856"/>
            <a:ext cx="1500198" cy="1428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3786182" y="5623844"/>
            <a:ext cx="1500198" cy="1428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TextBox 37"/>
          <p:cNvSpPr txBox="1"/>
          <p:nvPr/>
        </p:nvSpPr>
        <p:spPr>
          <a:xfrm>
            <a:off x="3305850" y="5578718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 smtClean="0">
                <a:latin typeface="Times New Roman" pitchFamily="18" charset="0"/>
                <a:cs typeface="Times New Roman" pitchFamily="18" charset="0"/>
              </a:rPr>
              <a:t>Email</a:t>
            </a:r>
            <a:endParaRPr lang="en-A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6182" y="5929330"/>
            <a:ext cx="1500198" cy="1428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TextBox 39"/>
          <p:cNvSpPr txBox="1"/>
          <p:nvPr/>
        </p:nvSpPr>
        <p:spPr>
          <a:xfrm>
            <a:off x="3305850" y="5896230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 smtClean="0">
                <a:latin typeface="Times New Roman" pitchFamily="18" charset="0"/>
                <a:cs typeface="Times New Roman" pitchFamily="18" charset="0"/>
              </a:rPr>
              <a:t>Details</a:t>
            </a:r>
            <a:endParaRPr lang="en-A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857752" y="6215082"/>
            <a:ext cx="428628" cy="142876"/>
          </a:xfrm>
          <a:prstGeom prst="roundRect">
            <a:avLst/>
          </a:prstGeom>
          <a:solidFill>
            <a:srgbClr val="92D050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rgbClr val="002060"/>
                </a:solidFill>
              </a:rPr>
              <a:t>Send</a:t>
            </a:r>
            <a:endParaRPr lang="en-AU" sz="9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7781" y="3929066"/>
            <a:ext cx="3355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</a:rPr>
              <a:t>Welcome to Sydney Discount Kitchens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59804" y="4143380"/>
            <a:ext cx="2541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Factory direct prices!</a:t>
            </a:r>
            <a:endParaRPr lang="en-A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9608" y="4429132"/>
            <a:ext cx="3981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FREE QUOTES </a:t>
            </a:r>
            <a:r>
              <a:rPr lang="en-A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ALL SYDNEY SUBURBS</a:t>
            </a:r>
            <a:endParaRPr lang="en-A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571868" y="6215082"/>
            <a:ext cx="857256" cy="142876"/>
          </a:xfrm>
          <a:prstGeom prst="roundRect">
            <a:avLst/>
          </a:prstGeom>
          <a:solidFill>
            <a:srgbClr val="FFC0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</a:rPr>
              <a:t>Attach Plans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6429396"/>
            <a:ext cx="9144000" cy="4286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TextBox 47"/>
          <p:cNvSpPr txBox="1"/>
          <p:nvPr/>
        </p:nvSpPr>
        <p:spPr>
          <a:xfrm>
            <a:off x="1421018" y="857232"/>
            <a:ext cx="577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b="1" dirty="0" smtClean="0">
                <a:solidFill>
                  <a:schemeClr val="bg1"/>
                </a:solidFill>
              </a:rPr>
              <a:t>About Us</a:t>
            </a:r>
            <a:endParaRPr lang="en-AU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219918"/>
            <a:ext cx="21371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b="1" dirty="0" smtClean="0">
                <a:latin typeface="Edwardian Script ITC" pitchFamily="66" charset="0"/>
              </a:rPr>
              <a:t>Sydney</a:t>
            </a:r>
            <a:endParaRPr lang="en-AU" sz="6600" b="1" dirty="0">
              <a:latin typeface="Edwardian Script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3077174"/>
            <a:ext cx="3071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Discount</a:t>
            </a:r>
            <a:endParaRPr lang="en-A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6446" y="3077174"/>
            <a:ext cx="3060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Kitchens</a:t>
            </a:r>
            <a:endParaRPr lang="en-AU" sz="5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.Wasi\Desktop\Sydney Discount Kitchens\Pictures &amp; Logo\kitchen-surface-white-marble-benchtop-20150415171344-q75dx800y-u1r1g0c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829"/>
            <a:ext cx="9144000" cy="51435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2928934"/>
            <a:ext cx="21371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b="1" dirty="0" smtClean="0">
                <a:latin typeface="Edwardian Script ITC" pitchFamily="66" charset="0"/>
              </a:rPr>
              <a:t>Sydney</a:t>
            </a:r>
            <a:endParaRPr lang="en-AU" sz="6600" b="1" dirty="0">
              <a:latin typeface="Edwardian Script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3786190"/>
            <a:ext cx="3071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Discount</a:t>
            </a:r>
            <a:endParaRPr lang="en-A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38016" y="3786190"/>
            <a:ext cx="3060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Kitchens</a:t>
            </a:r>
            <a:endParaRPr lang="en-AU" sz="5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403" y="2148480"/>
            <a:ext cx="21371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b="1" dirty="0" smtClean="0">
                <a:latin typeface="Edwardian Script ITC" pitchFamily="66" charset="0"/>
              </a:rPr>
              <a:t>Sydney</a:t>
            </a:r>
            <a:endParaRPr lang="en-AU" sz="6600" b="1" dirty="0">
              <a:latin typeface="Edwardian Script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3841" y="3005736"/>
            <a:ext cx="3071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Discount</a:t>
            </a:r>
            <a:endParaRPr lang="en-A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4369" y="3005736"/>
            <a:ext cx="3060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Kitchens</a:t>
            </a:r>
            <a:endParaRPr lang="en-AU" sz="54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2" y="6143668"/>
            <a:ext cx="9144000" cy="6429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gradFill>
              <a:gsLst>
                <a:gs pos="0">
                  <a:srgbClr val="C31BF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142844" y="4478545"/>
            <a:ext cx="23309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PANTRY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Above Fridge CABINET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fridge PANEL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FILLER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</a:t>
            </a:r>
            <a:r>
              <a:rPr lang="en-AU" sz="1400" b="1" dirty="0" smtClean="0"/>
              <a:t>40mm Granite BENCHTOP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Base CABINETS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Wall CABINETS</a:t>
            </a:r>
          </a:p>
          <a:p>
            <a:pPr>
              <a:buFont typeface="Arial" pitchFamily="34" charset="0"/>
              <a:buChar char="•"/>
            </a:pPr>
            <a:endParaRPr lang="en-AU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gradFill>
              <a:gsLst>
                <a:gs pos="0">
                  <a:srgbClr val="C31BF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143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12696" y="571480"/>
            <a:ext cx="3453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  <a:latin typeface="Franklin Gothic Demi" pitchFamily="34" charset="0"/>
              </a:rPr>
              <a:t>FREE INSTALLATION</a:t>
            </a:r>
            <a:endParaRPr lang="en-AU" sz="28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0289" y="1047322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*Conditions Apply</a:t>
            </a:r>
            <a:endParaRPr lang="en-A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2156" y="-71462"/>
            <a:ext cx="269977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57150" h="38100" prst="hardEdge"/>
              <a:extrusionClr>
                <a:srgbClr val="FFFF00"/>
              </a:extrusionClr>
            </a:sp3d>
          </a:bodyPr>
          <a:lstStyle/>
          <a:p>
            <a:r>
              <a:rPr lang="en-AU" sz="4400" dirty="0" smtClean="0">
                <a:ln>
                  <a:gradFill>
                    <a:gsLst>
                      <a:gs pos="0">
                        <a:srgbClr val="FF99FF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  <a:latin typeface="Franklin Gothic Demi" pitchFamily="34" charset="0"/>
              </a:rPr>
              <a:t>EOFY Sale</a:t>
            </a:r>
            <a:endParaRPr lang="en-AU" sz="4400" dirty="0">
              <a:ln>
                <a:gradFill>
                  <a:gsLst>
                    <a:gs pos="0">
                      <a:srgbClr val="FF99FF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  <a:latin typeface="Franklin Gothic Dem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9084" y="571480"/>
            <a:ext cx="3453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  <a:latin typeface="Franklin Gothic Demi" pitchFamily="34" charset="0"/>
              </a:rPr>
              <a:t>FREE INSTALLATION</a:t>
            </a:r>
            <a:endParaRPr lang="en-AU" sz="28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6677" y="1047322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*Conditions Apply</a:t>
            </a:r>
            <a:endParaRPr lang="en-A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78544" y="-71462"/>
            <a:ext cx="269977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57150" h="38100" prst="hardEdge"/>
              <a:extrusionClr>
                <a:srgbClr val="FFFF00"/>
              </a:extrusionClr>
            </a:sp3d>
          </a:bodyPr>
          <a:lstStyle/>
          <a:p>
            <a:r>
              <a:rPr lang="en-AU" sz="4400" dirty="0" smtClean="0">
                <a:ln>
                  <a:gradFill>
                    <a:gsLst>
                      <a:gs pos="0">
                        <a:srgbClr val="FF99FF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  <a:latin typeface="Franklin Gothic Demi" pitchFamily="34" charset="0"/>
              </a:rPr>
              <a:t>EOFY Sale</a:t>
            </a:r>
            <a:endParaRPr lang="en-AU" sz="4400" dirty="0">
              <a:ln>
                <a:gradFill>
                  <a:gsLst>
                    <a:gs pos="0">
                      <a:srgbClr val="FF99FF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  <a:latin typeface="Franklin Gothic Demi" pitchFamily="34" charset="0"/>
            </a:endParaRPr>
          </a:p>
        </p:txBody>
      </p:sp>
      <p:pic>
        <p:nvPicPr>
          <p:cNvPr id="1034" name="Picture 10" descr="White kitc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0" y="1399690"/>
            <a:ext cx="4500562" cy="266312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0280" y="2714620"/>
            <a:ext cx="4500562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rgbClr val="002060"/>
                </a:solidFill>
                <a:latin typeface="Franklin Gothic Demi" pitchFamily="34" charset="0"/>
              </a:rPr>
              <a:t>Our Price $5990</a:t>
            </a:r>
            <a:endParaRPr lang="en-AU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9754" y="6274378"/>
            <a:ext cx="3699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n>
                  <a:solidFill>
                    <a:schemeClr val="tx1">
                      <a:alpha val="26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itchFamily="34" charset="0"/>
              </a:rPr>
              <a:t>CALL US TODAY! 0412 572 542</a:t>
            </a:r>
            <a:endParaRPr lang="en-AU" sz="2000" dirty="0">
              <a:ln>
                <a:solidFill>
                  <a:schemeClr val="tx1">
                    <a:alpha val="26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Franklin Gothic Demi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571736" y="4286256"/>
            <a:ext cx="1857388" cy="171451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All Kitchen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Installations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fully project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managed from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start to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finish  </a:t>
            </a:r>
            <a:endParaRPr lang="en-A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0" descr="White kitc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3190" y="1416126"/>
            <a:ext cx="4500562" cy="2663123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4613190" y="2731056"/>
            <a:ext cx="4500562" cy="35719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rgbClr val="002060"/>
                </a:solidFill>
                <a:latin typeface="Franklin Gothic Demi" pitchFamily="34" charset="0"/>
              </a:rPr>
              <a:t>Our Price $5990</a:t>
            </a:r>
            <a:endParaRPr lang="en-AU" dirty="0">
              <a:solidFill>
                <a:srgbClr val="002060"/>
              </a:solidFill>
              <a:latin typeface="Franklin Gothic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5754" y="4159816"/>
            <a:ext cx="198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Franklin Gothic Demi" pitchFamily="34" charset="0"/>
              </a:rPr>
              <a:t>Package Includes</a:t>
            </a:r>
            <a:endParaRPr lang="en-AU" dirty="0">
              <a:latin typeface="Franklin Gothic Dem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5754" y="4494981"/>
            <a:ext cx="23309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PANTRY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Above Fridge CABINET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fridge PANEL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Full height FILLER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</a:t>
            </a:r>
            <a:r>
              <a:rPr lang="en-AU" sz="1400" b="1" dirty="0" smtClean="0"/>
              <a:t>40mm Granite BENCHTOP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Base CABINETS</a:t>
            </a:r>
          </a:p>
          <a:p>
            <a:pPr>
              <a:buFont typeface="Arial" pitchFamily="34" charset="0"/>
              <a:buChar char="•"/>
            </a:pPr>
            <a:r>
              <a:rPr lang="en-AU" sz="1400" dirty="0" smtClean="0"/>
              <a:t> Wall CABINETS</a:t>
            </a:r>
          </a:p>
          <a:p>
            <a:pPr>
              <a:buFont typeface="Arial" pitchFamily="34" charset="0"/>
              <a:buChar char="•"/>
            </a:pPr>
            <a:endParaRPr lang="en-A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52664" y="6290814"/>
            <a:ext cx="3699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ln>
                  <a:solidFill>
                    <a:schemeClr val="tx1">
                      <a:alpha val="26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itchFamily="34" charset="0"/>
              </a:rPr>
              <a:t>CALL US TODAY! 0412 572 542</a:t>
            </a:r>
            <a:endParaRPr lang="en-AU" sz="2000" dirty="0">
              <a:ln>
                <a:solidFill>
                  <a:schemeClr val="tx1">
                    <a:alpha val="26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Franklin Gothic Demi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154646" y="4302692"/>
            <a:ext cx="1857388" cy="171451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All Kitchen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Installations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fully project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managed from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start to</a:t>
            </a:r>
          </a:p>
          <a:p>
            <a:pPr algn="ctr"/>
            <a:r>
              <a:rPr lang="en-AU" sz="1400" b="1" dirty="0" smtClean="0">
                <a:latin typeface="Times New Roman" pitchFamily="18" charset="0"/>
                <a:cs typeface="Times New Roman" pitchFamily="18" charset="0"/>
              </a:rPr>
              <a:t>finish  </a:t>
            </a:r>
            <a:endParaRPr lang="en-A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44" y="4143380"/>
            <a:ext cx="198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Franklin Gothic Demi" pitchFamily="34" charset="0"/>
              </a:rPr>
              <a:t>Package Includes</a:t>
            </a:r>
            <a:endParaRPr lang="en-AU" dirty="0"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416</TotalTime>
  <Words>324</Words>
  <Application>Microsoft Office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S.Wasi</dc:creator>
  <cp:lastModifiedBy>S.Wasi</cp:lastModifiedBy>
  <cp:revision>44</cp:revision>
  <dcterms:created xsi:type="dcterms:W3CDTF">2017-06-15T21:11:40Z</dcterms:created>
  <dcterms:modified xsi:type="dcterms:W3CDTF">2017-07-22T22:13:03Z</dcterms:modified>
</cp:coreProperties>
</file>